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2" autoAdjust="0"/>
    <p:restoredTop sz="94660"/>
  </p:normalViewPr>
  <p:slideViewPr>
    <p:cSldViewPr snapToGrid="0">
      <p:cViewPr varScale="1">
        <p:scale>
          <a:sx n="88" d="100"/>
          <a:sy n="88" d="100"/>
        </p:scale>
        <p:origin x="9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298684C5-8E78-4F02-8CF0-4B5D3450AB4E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D91C9503-CCF4-4FB0-89EA-3248755EF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32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6B26B-8A1B-4A38-84E7-3C589EAA9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E6802-8CD0-49C6-8A4E-EE454D450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28EBC-5BA1-4F5D-AB2C-E2675A43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E55A-62AD-41C1-80B0-2336903B9007}" type="datetime1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B0D5E-8C2E-49C9-9DE5-BBD0E7259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BETTER COACHING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7B603-3AD5-4B42-94F5-ABECEB57B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7D9A8-88E6-4859-8936-6E4AE13E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9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497D8-1E11-4F46-99F0-438FA0A4F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9DDE94-2410-4B36-8488-5B0A4C364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ADE67-114B-457D-83E6-301E70AE6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453B1-5EC2-462C-BA9E-2FC7CC114FFE}" type="datetime1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BBFBD-3723-494F-B2EC-CC054025D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BETTER COACHING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220B7-CDEA-4DAC-8C64-31902EBC6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7D9A8-88E6-4859-8936-6E4AE13E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0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380A49-5480-47DA-A888-3571FA9A24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570FAF-CC6C-4809-87A3-371565180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B165E-9FA0-4D2E-9446-9E5578203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E9E3-48C0-4C2D-AD05-A68CC0ADB70D}" type="datetime1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DD0D2-5939-465B-AC2B-4D6460CBD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BETTER COACHING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8AD1E-5DF2-443C-8F61-ED9F3A35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7D9A8-88E6-4859-8936-6E4AE13E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3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27678-D83E-4EE2-BC07-6697028FB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482A3-CF6A-44DA-A3CF-6E3782B52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EBF8B-1A67-4C2A-A7F4-140805E82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0DFB-E57B-44E8-8463-31CBE8A5187C}" type="datetime1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BCBCE-772A-4122-BA87-FAC701BFF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BETTER COACHING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B33A5-9818-4F39-970F-B231C0CC0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7D9A8-88E6-4859-8936-6E4AE13E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75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09959-9559-4DD1-8965-E23731E91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F9B55-30F5-4536-8408-A5409C90D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53D96-25D7-48FF-BCFC-3CAF685D8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E6BF-4E07-4613-945B-C0A6BED5F4A5}" type="datetime1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B3C1E-2A93-47E9-9575-B322A8193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BETTER COACHING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4C1C7-C815-4966-A139-2BEF0FA43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7D9A8-88E6-4859-8936-6E4AE13E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94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AA504-8F50-418C-9783-A3C9FF092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99417-16BB-4E18-ABFD-57562BABB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88D113-1093-4F9C-9494-E042D2F61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D73006-A904-4C4E-B144-3D880A76F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1C5D-9229-40C1-A3EF-C357B16E34FC}" type="datetime1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DDA7D-50F3-4860-8095-0F47F7461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BETTER COACHING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F73D6-74FD-46A7-8358-A750293BC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7D9A8-88E6-4859-8936-6E4AE13E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57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23BAD-0A0F-4849-966B-11B1B4993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693D7-C169-4B18-AF25-5959D472E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49AB7E-9DF6-4E40-B672-026DE96CC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367524-44DC-4224-98D3-AF4E24FDD7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0F5279-9AD7-49D2-8ED2-3D4C780815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AF7A95-4902-40DF-AE65-4BDD20472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27B7-416D-4933-9D08-B3200ABB79E1}" type="datetime1">
              <a:rPr lang="en-US" smtClean="0"/>
              <a:t>12-Apr-21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0A0D21-BF85-4B91-A4E1-A0A606B97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BETTER COACHING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F8D651-6942-458B-B1A3-547B970E2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7D9A8-88E6-4859-8936-6E4AE13E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13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30276-7E7C-4D8E-820C-2796DDE23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55E02E-FCC9-4B63-8D2E-B9781C1FA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23024-19D6-4081-85D4-3380203EC6BF}" type="datetime1">
              <a:rPr lang="en-US" smtClean="0"/>
              <a:t>12-Apr-21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203547-0694-4C6F-AAED-82A3A9164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BETTER COACHING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C14C66-67EF-4026-A0F7-951C42A45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7D9A8-88E6-4859-8936-6E4AE13E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4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D5A784-E11D-42BB-862F-84CA2AF2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3C04-35A4-4E80-B9AC-6CE6F9A0085D}" type="datetime1">
              <a:rPr lang="en-US" smtClean="0"/>
              <a:t>12-Apr-21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78E162-EFCD-420D-B722-013078634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BETTER COACHING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A7D0B-31F7-4DFA-B518-6D740A40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7D9A8-88E6-4859-8936-6E4AE13E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41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C86EA-07BC-4BB4-8D1B-88042B671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72DEE-5241-49B8-A357-26FD822E1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7EB623-4DCD-43E2-9902-FB14B0379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CA808-5879-445F-833F-2904D0ED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1633-297E-49E8-A9C2-6DD066A149F5}" type="datetime1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40FD97-DC78-4C48-9013-6C2E38810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BETTER COACHING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98C97-516D-40EA-B7C1-08B5944DA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7D9A8-88E6-4859-8936-6E4AE13E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71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48DD1-434C-4982-8AA8-CDE7E13F5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D5B8E6-CE01-4F98-8033-063E663CA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B1FACA-7C6D-4162-86A3-ECB681B32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C4D13A-323D-4806-96AB-084B12DD6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BAF9-A545-43C5-92AD-0BDEC92C7F4E}" type="datetime1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A4FFAD-DD27-416F-AB9E-82542DD12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BETTER COACHING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99BE4-9E4E-411D-AFA7-071FD93DB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7D9A8-88E6-4859-8936-6E4AE13E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63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F821A2-588D-47E5-8247-0B2A2D42A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DB97D-F274-45BA-A59F-14D7CDC0E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2260B-F374-4EF6-AB07-DBCDE45B7B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4517B-DE9D-4214-8C55-5C9EAF836431}" type="datetime1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83BCB-B777-4FC7-AB11-28A2E63AC1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BETTER COACHING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6D29E-7C65-4220-95D9-1C53CF086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7D9A8-88E6-4859-8936-6E4AE13E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9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9EB4AE-4569-4FD9-A7E2-05956CC7E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54" y="0"/>
            <a:ext cx="10996292" cy="635635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270E6D7-2F7C-4056-843C-46679FDDA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BETTER COACHING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EFD111-E7F2-424C-98B7-F7BE73D6E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7D9A8-88E6-4859-8936-6E4AE13E07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23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310D22-95E4-4F32-AFBE-5E747FDEC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6068"/>
            <a:ext cx="12192000" cy="442586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D2E3B5-9C54-4E06-BEBE-1946375E0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BETTER COACHING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BBCB4-98AB-4069-A3A6-2405DA4FD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7D9A8-88E6-4859-8936-6E4AE13E072F}" type="slidenum">
              <a:rPr lang="en-US" b="1" smtClean="0">
                <a:solidFill>
                  <a:schemeClr val="tx1"/>
                </a:solidFill>
              </a:rPr>
              <a:t>10</a:t>
            </a:fld>
            <a:endParaRPr 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628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718246-D5A1-43AD-AC3A-3C6FAA041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" y="1728787"/>
            <a:ext cx="10163175" cy="340042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96E888-A9CF-42A1-A681-595CB3BA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BETTER COACHING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43746-3637-4A1E-8909-1B4F91E6D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7D9A8-88E6-4859-8936-6E4AE13E072F}" type="slidenum">
              <a:rPr lang="en-US" b="1" smtClean="0">
                <a:solidFill>
                  <a:schemeClr val="tx1"/>
                </a:solidFill>
              </a:rPr>
              <a:t>11</a:t>
            </a:fld>
            <a:endParaRPr 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786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F995A2-583B-4095-9EF8-E3570EA76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1047"/>
            <a:ext cx="12192000" cy="401590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EE3414-397C-4133-AF26-91BF5D777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BETTER COACHING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910CF-7D25-4FFD-98D4-DD1CAE088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7D9A8-88E6-4859-8936-6E4AE13E072F}" type="slidenum">
              <a:rPr lang="en-US" b="1" smtClean="0">
                <a:solidFill>
                  <a:schemeClr val="tx1"/>
                </a:solidFill>
              </a:rPr>
              <a:t>12</a:t>
            </a:fld>
            <a:endParaRPr 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270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494290-BB6D-4E50-A342-1789191E6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7166"/>
            <a:ext cx="12192000" cy="360366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DCE4ED-423F-420C-A36F-B54ADFE29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BETTER COACHING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A22A9-AA1A-45E8-99F0-BD9B3BDA7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7D9A8-88E6-4859-8936-6E4AE13E072F}" type="slidenum">
              <a:rPr lang="en-US" b="1" smtClean="0">
                <a:solidFill>
                  <a:schemeClr val="tx1"/>
                </a:solidFill>
              </a:rPr>
              <a:t>13</a:t>
            </a:fld>
            <a:endParaRPr 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535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06C5F3-C15C-41D6-8596-D693FF04E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9"/>
            <a:ext cx="12192000" cy="653224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12322E-7083-4C56-9E43-77A17157A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BETTER COACHING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921F7-8658-428A-A9FB-58DEB1B60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7D9A8-88E6-4859-8936-6E4AE13E072F}" type="slidenum">
              <a:rPr lang="en-US" b="1" smtClean="0">
                <a:solidFill>
                  <a:schemeClr val="tx1"/>
                </a:solidFill>
              </a:rPr>
              <a:t>14</a:t>
            </a:fld>
            <a:endParaRPr 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449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0A8782-994D-4EF2-8724-8BC5B410B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719"/>
            <a:ext cx="12192000" cy="666656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F2BD23-29B1-4794-B732-903271608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BETTER COACHING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399A1-CB01-4252-9411-3DD3468AA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7D9A8-88E6-4859-8936-6E4AE13E07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37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789E3E-B0FA-4C2B-B7B0-6898C7109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1" y="0"/>
            <a:ext cx="12160898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26A8D3-FDF2-4C55-B789-98FAD2915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BETTER COACHING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18FAA-AB1B-46A8-A57B-5C723D2CE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7D9A8-88E6-4859-8936-6E4AE13E072F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2CEAE7-8AC2-480D-ABC9-B3555CDBBB5A}"/>
              </a:ext>
            </a:extLst>
          </p:cNvPr>
          <p:cNvSpPr txBox="1"/>
          <p:nvPr/>
        </p:nvSpPr>
        <p:spPr>
          <a:xfrm>
            <a:off x="152400" y="6210300"/>
            <a:ext cx="458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LEFT KNEE DOWN - POST</a:t>
            </a:r>
          </a:p>
        </p:txBody>
      </p:sp>
    </p:spTree>
    <p:extLst>
      <p:ext uri="{BB962C8B-B14F-4D97-AF65-F5344CB8AC3E}">
        <p14:creationId xmlns:p14="http://schemas.microsoft.com/office/powerpoint/2010/main" val="1327623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52C3A8-65D5-4564-8381-417450997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4" y="0"/>
            <a:ext cx="12031711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438748-83D3-496B-9AFD-E6CAF8B7F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BETTER COACHING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01CEB1-2E84-4A17-8B51-B9D7B125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7D9A8-88E6-4859-8936-6E4AE13E072F}" type="slidenum">
              <a:rPr lang="en-US" b="1" smtClean="0">
                <a:solidFill>
                  <a:schemeClr val="bg1"/>
                </a:solidFill>
              </a:rPr>
              <a:t>4</a:t>
            </a:fld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5C09B1-D84A-4B00-8912-8978EA713727}"/>
              </a:ext>
            </a:extLst>
          </p:cNvPr>
          <p:cNvSpPr txBox="1"/>
          <p:nvPr/>
        </p:nvSpPr>
        <p:spPr>
          <a:xfrm>
            <a:off x="80144" y="5940851"/>
            <a:ext cx="354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LEFT KNEE DOWN – MODIFIED KICKSTAND</a:t>
            </a:r>
          </a:p>
        </p:txBody>
      </p:sp>
    </p:spTree>
    <p:extLst>
      <p:ext uri="{BB962C8B-B14F-4D97-AF65-F5344CB8AC3E}">
        <p14:creationId xmlns:p14="http://schemas.microsoft.com/office/powerpoint/2010/main" val="2647135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E3CA46-FEDB-4BDA-84DB-A120CC590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436"/>
            <a:ext cx="12192000" cy="670712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633C4B-4D80-46E2-863B-D1FF3D647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BETTER COACHING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58C3E-FE20-45BF-93A0-65D0AAD16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7D9A8-88E6-4859-8936-6E4AE13E072F}" type="slidenum">
              <a:rPr lang="en-US" b="1" smtClean="0">
                <a:solidFill>
                  <a:schemeClr val="bg1"/>
                </a:solidFill>
              </a:rPr>
              <a:t>5</a:t>
            </a:fld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6F65AF-4DE5-4E62-8D6A-A22A8D18C667}"/>
              </a:ext>
            </a:extLst>
          </p:cNvPr>
          <p:cNvSpPr txBox="1"/>
          <p:nvPr/>
        </p:nvSpPr>
        <p:spPr>
          <a:xfrm>
            <a:off x="80144" y="5940851"/>
            <a:ext cx="354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LEFT KNEE DOWN –KICKSTAND</a:t>
            </a:r>
          </a:p>
        </p:txBody>
      </p:sp>
    </p:spTree>
    <p:extLst>
      <p:ext uri="{BB962C8B-B14F-4D97-AF65-F5344CB8AC3E}">
        <p14:creationId xmlns:p14="http://schemas.microsoft.com/office/powerpoint/2010/main" val="3982656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C427BE-7A9E-4F55-8B69-372523C62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4" y="0"/>
            <a:ext cx="12010972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872122-3BFE-43D0-A85C-A25480145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BETTER COACHING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12683-D897-4933-AE22-5108C964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7D9A8-88E6-4859-8936-6E4AE13E072F}" type="slidenum">
              <a:rPr lang="en-US" b="1" smtClean="0">
                <a:solidFill>
                  <a:schemeClr val="bg1"/>
                </a:solidFill>
              </a:rPr>
              <a:t>6</a:t>
            </a:fld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D7762A-EF18-49CA-B1DA-B7B7F2EE8BB9}"/>
              </a:ext>
            </a:extLst>
          </p:cNvPr>
          <p:cNvSpPr txBox="1"/>
          <p:nvPr/>
        </p:nvSpPr>
        <p:spPr>
          <a:xfrm>
            <a:off x="85329" y="6308079"/>
            <a:ext cx="3958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RIGHT KNEE DOWN – POST</a:t>
            </a:r>
          </a:p>
        </p:txBody>
      </p:sp>
    </p:spTree>
    <p:extLst>
      <p:ext uri="{BB962C8B-B14F-4D97-AF65-F5344CB8AC3E}">
        <p14:creationId xmlns:p14="http://schemas.microsoft.com/office/powerpoint/2010/main" val="307972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B2E481-701F-4BB1-817F-21B9CDBB0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0" y="0"/>
            <a:ext cx="12014559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6666BC-67A3-4B0B-B426-4CAAEFB7A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BETTER COACHING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58E0B-1E6B-4C64-BAAC-214BC1179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7D9A8-88E6-4859-8936-6E4AE13E072F}" type="slidenum">
              <a:rPr lang="en-US" b="1" smtClean="0">
                <a:solidFill>
                  <a:schemeClr val="bg1"/>
                </a:solidFill>
              </a:rPr>
              <a:t>7</a:t>
            </a:fld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ACE3C8-3058-43E9-80C0-827546E55B64}"/>
              </a:ext>
            </a:extLst>
          </p:cNvPr>
          <p:cNvSpPr txBox="1"/>
          <p:nvPr/>
        </p:nvSpPr>
        <p:spPr>
          <a:xfrm>
            <a:off x="80144" y="5940851"/>
            <a:ext cx="354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LEFT KNEE DOWN – MODIFIED KICKSTAND</a:t>
            </a:r>
          </a:p>
        </p:txBody>
      </p:sp>
    </p:spTree>
    <p:extLst>
      <p:ext uri="{BB962C8B-B14F-4D97-AF65-F5344CB8AC3E}">
        <p14:creationId xmlns:p14="http://schemas.microsoft.com/office/powerpoint/2010/main" val="3942883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792E32-04FB-4320-940D-490016927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1" y="0"/>
            <a:ext cx="12056198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6B7412-586A-40CE-832E-0FB40A4DD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BETTER COACHING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EA6D5-DE58-4784-9D65-52CC3CA6C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7D9A8-88E6-4859-8936-6E4AE13E072F}" type="slidenum">
              <a:rPr lang="en-US" b="1" smtClean="0">
                <a:solidFill>
                  <a:schemeClr val="bg1"/>
                </a:solidFill>
              </a:rPr>
              <a:t>8</a:t>
            </a:fld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870C24-03F4-4017-A7C0-0EA0D9C470C6}"/>
              </a:ext>
            </a:extLst>
          </p:cNvPr>
          <p:cNvSpPr txBox="1"/>
          <p:nvPr/>
        </p:nvSpPr>
        <p:spPr>
          <a:xfrm>
            <a:off x="67901" y="6219825"/>
            <a:ext cx="4301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LEFT KNEE DOWN –KICKSTAND</a:t>
            </a:r>
          </a:p>
        </p:txBody>
      </p:sp>
    </p:spTree>
    <p:extLst>
      <p:ext uri="{BB962C8B-B14F-4D97-AF65-F5344CB8AC3E}">
        <p14:creationId xmlns:p14="http://schemas.microsoft.com/office/powerpoint/2010/main" val="4096784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B31CBE-8ACF-458C-9EE5-C08B2F735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7549"/>
            <a:ext cx="12192000" cy="528290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56C454-475E-429A-9017-1B75B0D39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BETTER COACHING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609CE-7FD9-464D-B188-07570F9E0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7D9A8-88E6-4859-8936-6E4AE13E072F}" type="slidenum">
              <a:rPr lang="en-US" b="1" smtClean="0">
                <a:solidFill>
                  <a:schemeClr val="tx1"/>
                </a:solidFill>
              </a:rPr>
              <a:t>9</a:t>
            </a:fld>
            <a:endParaRPr 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55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74</Words>
  <Application>Microsoft Office PowerPoint</Application>
  <PresentationFormat>Widescreen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Morgan Sullivan</dc:creator>
  <cp:lastModifiedBy>Morgan Sullivan</cp:lastModifiedBy>
  <cp:revision>8</cp:revision>
  <cp:lastPrinted>2021-04-12T22:00:08Z</cp:lastPrinted>
  <dcterms:created xsi:type="dcterms:W3CDTF">2021-03-18T02:31:45Z</dcterms:created>
  <dcterms:modified xsi:type="dcterms:W3CDTF">2021-04-13T01:45:32Z</dcterms:modified>
</cp:coreProperties>
</file>