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57" r:id="rId5"/>
    <p:sldId id="258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EE53-4897-4B03-BF8F-AA4FFE9AF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DCA11D-5C7B-409D-9E4F-0A3D712E9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A8A9E-689E-402E-A81D-6B602CE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6364A-CEA0-4BD4-B454-322447C89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1B5EE-4440-439D-89FC-F161FFC4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9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C543D-A1A2-4508-A093-1D67B07F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48D0C9-FDBB-415D-B618-7F68E4509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777E6-35CC-4B35-A1B4-1DAE9839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B3A6B-8BA6-4656-8951-820D55A0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47F6C-A46B-4DDF-8791-1B4CF1B6E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062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12A016-174A-4AC3-A254-0587FA7D3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FAFFC-5753-4817-AC3F-6E8A0B744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7F23E-6170-414D-88EE-B010D76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1D6CA-F1B9-4448-A1A2-942FE7E7B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5741C-E5F1-44BB-9774-55010558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BCC2D-4356-44E7-9A32-12B5449A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1857A-4E55-4694-B442-471A8FF4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A9BC0-6E82-4E6B-88BB-46C30B237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4340A-E1B3-4A5D-B40A-36A23814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F8502-CB12-4330-83D1-28D2F973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2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4BE77-43E3-4EBB-AB40-A725E0A3A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A177C9-D67E-47BB-A907-3D47FE5E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6736C-F1FF-4665-A7B2-CDE08974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F0149-46C1-431C-990B-FC490030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50CC8-2E5E-49C4-A1C3-AE90048D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08A9F-EF79-44CE-8826-5667666B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AF1A5-DD96-446C-BD06-ACC07522C8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E07EC-7875-4275-AA9B-EFB794375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EFE7-947D-4EB0-9D06-8B35D0B3F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25229-180D-48E1-95BE-2941E54BB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BCEF5-7163-422D-AB27-6CCFAF463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4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3813-DE14-44A1-9C7D-A363835BF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C66E0-F3E3-4D53-8CB3-955D72875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3D15CC-FF25-4DC0-8CC7-584802378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8927EC-1E7C-457F-9E41-0451AA6051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9190B7-8C2F-4EEA-9154-22158A3CE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4792B-69E8-4995-A8FA-6CBD93D82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18D73A-6080-43BC-9EB5-6888894B1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63B42-9902-452E-B675-AF56C25E4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9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24F6-AAB0-4A3B-B62D-629F19687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4E0B3-044A-4275-9B3A-1F562B65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5AD3E2-F3DB-4242-A05D-8D3D6676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7ACA8-1448-4D5E-9758-FA081E80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7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A43F5C-718F-4A35-873E-51DD0FB8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8BA6F4-9ACF-48A9-BCCA-CC68BE91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769CF-FF84-4998-A6C9-7ACBE3EB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4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8F45C-3D04-472A-B97A-21641C5BC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4C2C3-2746-4B49-8FB9-C60B3C703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F2731-DF33-4856-99A0-7BE09E4CE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75EF4-D3BC-4BED-9F13-ED7AE8EE4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1E34F-6799-493A-8247-5CA66DA4D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C8D9E-3846-4051-8A68-444344BF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9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DFC6B-10DF-43CC-814A-78F7F3BE7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B97774-7A48-4A54-8056-E1584B984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696DB-7594-4E39-A608-85FEC8306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ED8512-CDE9-4A4C-A813-CFBEF8A2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73775-93DE-49AA-AE38-EECBB94D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AD44F-FDB3-4237-9158-CDC0AFF6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9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1F4999-1E94-497B-87AE-F445DA58B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F89CF-4F4C-4726-B7E2-21C87CC2B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E69CC-1E96-4710-92DA-470192FA7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B2CF-7C11-4F9E-82C4-175082FF613E}" type="datetimeFigureOut">
              <a:rPr lang="en-US" smtClean="0"/>
              <a:t>24-Feb-22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1BE68-BAA6-43AA-BCE8-709BC700D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480ED-9E2C-4315-8653-AD6BD5DED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C07B3-967C-41D2-8D5D-CE7FDC160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9065" y="27770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9064" y="352104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9064" y="676438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9063" y="1000772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9061" y="1325106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9061" y="1649440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9059" y="1973774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9058" y="2298108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9058" y="2622442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9056" y="2946776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9055" y="3271110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9054" y="3595444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257795-F667-4C42-A5B4-AB7917B82CEC}"/>
              </a:ext>
            </a:extLst>
          </p:cNvPr>
          <p:cNvSpPr txBox="1"/>
          <p:nvPr/>
        </p:nvSpPr>
        <p:spPr>
          <a:xfrm>
            <a:off x="6842909" y="181658"/>
            <a:ext cx="52318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HERE ARE THE GENERAL POSITIONS I THINK THE GUYS CAN/WILL PLAY.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THIS DOES NOT INCLUDE PITCHING. </a:t>
            </a: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86B3381D-B50D-41AF-8EA4-5209BDB1F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47222"/>
              </p:ext>
            </p:extLst>
          </p:nvPr>
        </p:nvGraphicFramePr>
        <p:xfrm>
          <a:off x="1358018" y="27770"/>
          <a:ext cx="5231892" cy="3134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3744">
                  <a:extLst>
                    <a:ext uri="{9D8B030D-6E8A-4147-A177-3AD203B41FA5}">
                      <a16:colId xmlns:a16="http://schemas.microsoft.com/office/drawing/2014/main" val="2806501015"/>
                    </a:ext>
                  </a:extLst>
                </a:gridCol>
                <a:gridCol w="4598148">
                  <a:extLst>
                    <a:ext uri="{9D8B030D-6E8A-4147-A177-3AD203B41FA5}">
                      <a16:colId xmlns:a16="http://schemas.microsoft.com/office/drawing/2014/main" val="4035039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13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BECKETT, BRANDEL, DYLAN, BRICE, BRADY E, BRENDAN, BRAYDEN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68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BECKETT, BRANDEL, DYLAN, TYSON, BLAKE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BRANDEL, BRICE, SAM, BRADY E,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24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BRANDEL, DYLAN, BRICE, BRADY E, BRENDAN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35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BRANDEL, BRICE, SAM, BRADY E, BRADY B, BRENDAN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252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EVERYONE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79171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9835F98-275A-4A8B-BD58-7BC0D69C7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59891"/>
              </p:ext>
            </p:extLst>
          </p:nvPr>
        </p:nvGraphicFramePr>
        <p:xfrm>
          <a:off x="6842909" y="1478994"/>
          <a:ext cx="5231892" cy="4820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4632">
                  <a:extLst>
                    <a:ext uri="{9D8B030D-6E8A-4147-A177-3AD203B41FA5}">
                      <a16:colId xmlns:a16="http://schemas.microsoft.com/office/drawing/2014/main" val="2806501015"/>
                    </a:ext>
                  </a:extLst>
                </a:gridCol>
                <a:gridCol w="3347260">
                  <a:extLst>
                    <a:ext uri="{9D8B030D-6E8A-4147-A177-3AD203B41FA5}">
                      <a16:colId xmlns:a16="http://schemas.microsoft.com/office/drawing/2014/main" val="40350394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POSITIONS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134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BECKETT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1B, C, 2B,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68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BRANDEL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SS, C,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DYLAN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C, 3B, 1B,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24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3B, C, SS,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353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252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OF, 2B, 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79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BRADY 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3B, SS, C,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012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BRADY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SS, 3B,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332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OF, 1B, 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29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CARTER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291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BRENDEN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2B, SS, C, 3B,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34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BRAYDEN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OF, 2B,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48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8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4347726" y="4201335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3904106" y="3137698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3026888" y="6270870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1452548" y="4201335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2990673" y="4412193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2872981" y="769054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2027970" y="3121222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5355641" y="1876267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162953" y="1876266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  <p:graphicFrame>
        <p:nvGraphicFramePr>
          <p:cNvPr id="3" name="Table 16">
            <a:extLst>
              <a:ext uri="{FF2B5EF4-FFF2-40B4-BE49-F238E27FC236}">
                <a16:creationId xmlns:a16="http://schemas.microsoft.com/office/drawing/2014/main" id="{4D38E35A-9325-4927-8633-2491E2DA0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39993"/>
              </p:ext>
            </p:extLst>
          </p:nvPr>
        </p:nvGraphicFramePr>
        <p:xfrm>
          <a:off x="8220546" y="0"/>
          <a:ext cx="397358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6">
                  <a:extLst>
                    <a:ext uri="{9D8B030D-6E8A-4147-A177-3AD203B41FA5}">
                      <a16:colId xmlns:a16="http://schemas.microsoft.com/office/drawing/2014/main" val="1002659725"/>
                    </a:ext>
                  </a:extLst>
                </a:gridCol>
                <a:gridCol w="3411393">
                  <a:extLst>
                    <a:ext uri="{9D8B030D-6E8A-4147-A177-3AD203B41FA5}">
                      <a16:colId xmlns:a16="http://schemas.microsoft.com/office/drawing/2014/main" val="4243383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475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BRADY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7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BECKETT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2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79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BRADY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0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7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3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04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59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27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BRAYDEN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97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BRENDAN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7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50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4368095" y="4271133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2008373" y="3275110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1456658" y="4276964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2990673" y="806673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6871577" y="1623261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5562932" y="1468881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2895613" y="6355042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2913720" y="4416009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3989983" y="3275110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144845" y="1469372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C28E515-B13C-484F-9D1E-712194470F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11336"/>
              </p:ext>
            </p:extLst>
          </p:nvPr>
        </p:nvGraphicFramePr>
        <p:xfrm>
          <a:off x="8220546" y="0"/>
          <a:ext cx="397358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6">
                  <a:extLst>
                    <a:ext uri="{9D8B030D-6E8A-4147-A177-3AD203B41FA5}">
                      <a16:colId xmlns:a16="http://schemas.microsoft.com/office/drawing/2014/main" val="1002659725"/>
                    </a:ext>
                  </a:extLst>
                </a:gridCol>
                <a:gridCol w="3411393">
                  <a:extLst>
                    <a:ext uri="{9D8B030D-6E8A-4147-A177-3AD203B41FA5}">
                      <a16:colId xmlns:a16="http://schemas.microsoft.com/office/drawing/2014/main" val="4243383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475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BRADY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7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2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BECKETT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79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0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BRADY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7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3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04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59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27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97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BRAYDEN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BRENDEN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7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376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4113881" y="3244930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1932686" y="3228374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3060071" y="4351535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1466660" y="4197646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4525814" y="4283333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5512037" y="1931038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2983117" y="6255454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6917906" y="4283332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2915210" y="916030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226327" y="2101483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3F54577-EAC9-48BE-A5F6-0D2622A6A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36952"/>
              </p:ext>
            </p:extLst>
          </p:nvPr>
        </p:nvGraphicFramePr>
        <p:xfrm>
          <a:off x="8220546" y="0"/>
          <a:ext cx="397358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6">
                  <a:extLst>
                    <a:ext uri="{9D8B030D-6E8A-4147-A177-3AD203B41FA5}">
                      <a16:colId xmlns:a16="http://schemas.microsoft.com/office/drawing/2014/main" val="1002659725"/>
                    </a:ext>
                  </a:extLst>
                </a:gridCol>
                <a:gridCol w="3411393">
                  <a:extLst>
                    <a:ext uri="{9D8B030D-6E8A-4147-A177-3AD203B41FA5}">
                      <a16:colId xmlns:a16="http://schemas.microsoft.com/office/drawing/2014/main" val="4243383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475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BECKETT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7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2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79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BRADY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0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7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TYSON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3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04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59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27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BRAYDEN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97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BRENDAN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7617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BDA35C1-F653-4B61-B994-82AB81CF688A}"/>
              </a:ext>
            </a:extLst>
          </p:cNvPr>
          <p:cNvSpPr txBox="1"/>
          <p:nvPr/>
        </p:nvSpPr>
        <p:spPr>
          <a:xfrm>
            <a:off x="8220546" y="5042780"/>
            <a:ext cx="3966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*Lineup without Brady Baldwin</a:t>
            </a:r>
          </a:p>
        </p:txBody>
      </p:sp>
    </p:spTree>
    <p:extLst>
      <p:ext uri="{BB962C8B-B14F-4D97-AF65-F5344CB8AC3E}">
        <p14:creationId xmlns:p14="http://schemas.microsoft.com/office/powerpoint/2010/main" val="201872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4377897" y="4259390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3969489" y="2944576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3087230" y="6307084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3087230" y="4377106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5468290" y="1805409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1367568" y="4121526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2018917" y="2920596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3009812" y="789851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325914" y="1793706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7F250371-0DF7-46A0-8326-86055C0C4B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447150"/>
              </p:ext>
            </p:extLst>
          </p:nvPr>
        </p:nvGraphicFramePr>
        <p:xfrm>
          <a:off x="8220546" y="0"/>
          <a:ext cx="3973589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96">
                  <a:extLst>
                    <a:ext uri="{9D8B030D-6E8A-4147-A177-3AD203B41FA5}">
                      <a16:colId xmlns:a16="http://schemas.microsoft.com/office/drawing/2014/main" val="1002659725"/>
                    </a:ext>
                  </a:extLst>
                </a:gridCol>
                <a:gridCol w="3411393">
                  <a:extLst>
                    <a:ext uri="{9D8B030D-6E8A-4147-A177-3AD203B41FA5}">
                      <a16:colId xmlns:a16="http://schemas.microsoft.com/office/drawing/2014/main" val="4243383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475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73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92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79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40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76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13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044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59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727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97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68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17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92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6871581" y="325925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6871580" y="65025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6871580" y="974593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6871579" y="1298927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6871577" y="1623261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6871575" y="2271929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6871574" y="2596263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6871571" y="3569265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6871570" y="389359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</p:spTree>
    <p:extLst>
      <p:ext uri="{BB962C8B-B14F-4D97-AF65-F5344CB8AC3E}">
        <p14:creationId xmlns:p14="http://schemas.microsoft.com/office/powerpoint/2010/main" val="2148036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6871581" y="325925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6871580" y="65025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6871580" y="974593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6871579" y="1298927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6871577" y="1623261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6871575" y="2271929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6871574" y="2596263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6871571" y="3569265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6871570" y="389359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</p:spTree>
    <p:extLst>
      <p:ext uri="{BB962C8B-B14F-4D97-AF65-F5344CB8AC3E}">
        <p14:creationId xmlns:p14="http://schemas.microsoft.com/office/powerpoint/2010/main" val="338277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6871581" y="325925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6871580" y="65025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6871580" y="974593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6871579" y="1298927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6871577" y="1623261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6871575" y="2271929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6871574" y="2596263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6871571" y="3569265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6871570" y="389359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</p:spTree>
    <p:extLst>
      <p:ext uri="{BB962C8B-B14F-4D97-AF65-F5344CB8AC3E}">
        <p14:creationId xmlns:p14="http://schemas.microsoft.com/office/powerpoint/2010/main" val="244357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EA1DE1-F104-4323-8F87-AD2670229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" y="-1"/>
            <a:ext cx="6641367" cy="68580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91E028-7F5F-406A-BD6D-802FF7046FAF}"/>
              </a:ext>
            </a:extLst>
          </p:cNvPr>
          <p:cNvSpPr txBox="1"/>
          <p:nvPr/>
        </p:nvSpPr>
        <p:spPr>
          <a:xfrm>
            <a:off x="6871581" y="325925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BECKETT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2640C-C5E6-43CE-9250-B3BCE8279BA7}"/>
              </a:ext>
            </a:extLst>
          </p:cNvPr>
          <p:cNvSpPr txBox="1"/>
          <p:nvPr/>
        </p:nvSpPr>
        <p:spPr>
          <a:xfrm>
            <a:off x="6871580" y="65025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BRADNEL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711DFB-5DF5-4ACF-AFA7-0C6C2CAADAB0}"/>
              </a:ext>
            </a:extLst>
          </p:cNvPr>
          <p:cNvSpPr txBox="1"/>
          <p:nvPr/>
        </p:nvSpPr>
        <p:spPr>
          <a:xfrm>
            <a:off x="6871580" y="974593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DYLAN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8396A5-0B0C-4AF3-9FE2-E9D33F74BEB3}"/>
              </a:ext>
            </a:extLst>
          </p:cNvPr>
          <p:cNvSpPr txBox="1"/>
          <p:nvPr/>
        </p:nvSpPr>
        <p:spPr>
          <a:xfrm>
            <a:off x="6871579" y="1298927"/>
            <a:ext cx="66995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05DD2-0E2E-46A2-99CC-538158FF68EC}"/>
              </a:ext>
            </a:extLst>
          </p:cNvPr>
          <p:cNvSpPr txBox="1"/>
          <p:nvPr/>
        </p:nvSpPr>
        <p:spPr>
          <a:xfrm>
            <a:off x="6871577" y="1623261"/>
            <a:ext cx="74238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TYSON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613F80-C3AE-46A6-9139-FB9B54A71999}"/>
              </a:ext>
            </a:extLst>
          </p:cNvPr>
          <p:cNvSpPr txBox="1"/>
          <p:nvPr/>
        </p:nvSpPr>
        <p:spPr>
          <a:xfrm>
            <a:off x="6871577" y="1947595"/>
            <a:ext cx="55226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SAM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488BDC-9C29-4364-A51D-7EA61F0F1542}"/>
              </a:ext>
            </a:extLst>
          </p:cNvPr>
          <p:cNvSpPr txBox="1"/>
          <p:nvPr/>
        </p:nvSpPr>
        <p:spPr>
          <a:xfrm>
            <a:off x="6871575" y="2271929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5CA43A-A6F9-4C24-AD91-1461C8F82AB5}"/>
              </a:ext>
            </a:extLst>
          </p:cNvPr>
          <p:cNvSpPr txBox="1"/>
          <p:nvPr/>
        </p:nvSpPr>
        <p:spPr>
          <a:xfrm>
            <a:off x="6871574" y="2596263"/>
            <a:ext cx="82386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BRADY 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D50F5D-7C97-42C9-B3BF-CA65C647EA88}"/>
              </a:ext>
            </a:extLst>
          </p:cNvPr>
          <p:cNvSpPr txBox="1"/>
          <p:nvPr/>
        </p:nvSpPr>
        <p:spPr>
          <a:xfrm>
            <a:off x="6871574" y="2920597"/>
            <a:ext cx="66996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BLAKE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3DCD1B-F2F6-4AA3-A38F-D0875C4D1F07}"/>
              </a:ext>
            </a:extLst>
          </p:cNvPr>
          <p:cNvSpPr txBox="1"/>
          <p:nvPr/>
        </p:nvSpPr>
        <p:spPr>
          <a:xfrm>
            <a:off x="6871572" y="3244931"/>
            <a:ext cx="823863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CARTER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A1CEB33-5A11-48AB-A6EA-7E125A3CD966}"/>
              </a:ext>
            </a:extLst>
          </p:cNvPr>
          <p:cNvSpPr txBox="1"/>
          <p:nvPr/>
        </p:nvSpPr>
        <p:spPr>
          <a:xfrm>
            <a:off x="6871571" y="3569265"/>
            <a:ext cx="95967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BRENDAN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B716983-E785-4E7A-8EE5-7AEF4FC2B382}"/>
              </a:ext>
            </a:extLst>
          </p:cNvPr>
          <p:cNvSpPr txBox="1"/>
          <p:nvPr/>
        </p:nvSpPr>
        <p:spPr>
          <a:xfrm>
            <a:off x="6871570" y="3893599"/>
            <a:ext cx="8872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BRAYDEN</a:t>
            </a:r>
          </a:p>
        </p:txBody>
      </p:sp>
    </p:spTree>
    <p:extLst>
      <p:ext uri="{BB962C8B-B14F-4D97-AF65-F5344CB8AC3E}">
        <p14:creationId xmlns:p14="http://schemas.microsoft.com/office/powerpoint/2010/main" val="105897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386</Words>
  <Application>Microsoft Office PowerPoint</Application>
  <PresentationFormat>Widescreen</PresentationFormat>
  <Paragraphs>233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Morgan Sullivan</dc:creator>
  <cp:lastModifiedBy>Morgan Sullivan</cp:lastModifiedBy>
  <cp:revision>8</cp:revision>
  <dcterms:created xsi:type="dcterms:W3CDTF">2021-02-28T18:18:13Z</dcterms:created>
  <dcterms:modified xsi:type="dcterms:W3CDTF">2022-02-25T01:13:37Z</dcterms:modified>
</cp:coreProperties>
</file>